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7" r:id="rId5"/>
    <p:sldId id="270" r:id="rId6"/>
    <p:sldId id="312" r:id="rId7"/>
    <p:sldId id="324" r:id="rId8"/>
    <p:sldId id="311" r:id="rId9"/>
    <p:sldId id="313" r:id="rId10"/>
    <p:sldId id="315" r:id="rId11"/>
    <p:sldId id="316" r:id="rId12"/>
    <p:sldId id="317" r:id="rId13"/>
    <p:sldId id="319" r:id="rId14"/>
    <p:sldId id="321" r:id="rId15"/>
    <p:sldId id="322" r:id="rId16"/>
    <p:sldId id="323" r:id="rId17"/>
    <p:sldId id="290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5A3266B-CE6E-4223-AD7F-37974D29C507}">
          <p14:sldIdLst>
            <p14:sldId id="257"/>
            <p14:sldId id="270"/>
            <p14:sldId id="312"/>
            <p14:sldId id="324"/>
            <p14:sldId id="311"/>
            <p14:sldId id="313"/>
            <p14:sldId id="315"/>
            <p14:sldId id="316"/>
            <p14:sldId id="317"/>
            <p14:sldId id="319"/>
            <p14:sldId id="321"/>
            <p14:sldId id="322"/>
            <p14:sldId id="323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159D3D-9E3D-48BF-888E-6C822CE0622D}" v="199" dt="2024-06-19T10:38:33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8" autoAdjust="0"/>
  </p:normalViewPr>
  <p:slideViewPr>
    <p:cSldViewPr>
      <p:cViewPr varScale="1">
        <p:scale>
          <a:sx n="114" d="100"/>
          <a:sy n="114" d="100"/>
        </p:scale>
        <p:origin x="1506" y="84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C284A54-E2A4-4AC8-0751-00D2D18B6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0047B8-4587-853A-E917-95D55B2B92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FB5570-1293-F9A0-DC88-5821A0AC5A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7FEB157-D93A-520B-489D-42E990E34D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76A6205-25DD-E800-37FE-658AEE00F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57F4C9E-1DED-C016-1EC3-2FBB747A6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9D1F43-BBDF-4AB3-9AB7-DD73233BA5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0D3D5A-E839-C96E-AB3F-FE3E50F9A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F38D6D-A5BB-4CAA-861B-F4384902EA47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19F698-AC24-C054-61D1-74E8B6D5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08015D1-1F15-55E3-021F-3E4FDB8E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58FEFAE4-5391-80BD-022B-E9A6D91B1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29BAF7-7286-D1B3-785B-3FF512430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D8DCB-309D-3B95-C8D5-E9FC50CBA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6F5057-889F-66AF-4360-1460A70FFD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57E94B-AD88-4AD2-9FB8-2FD68EC1FA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7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2DDC5-C507-E760-6BC8-F149C1790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290BC-F12D-6B43-1632-53774CD2A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2ACFBE-2B14-48EB-1982-A71B7C51D2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B4FFA-4076-44C4-9DBB-8C581BB0CE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69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A88BA-FC23-CDFF-0B4A-382C62CE29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7E33B-58DC-7EE5-BE7D-3F603514E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CACA0A-F531-EF98-F5E3-683B6D44B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1A50F-4BA8-4996-8F2D-EE77BE9B70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6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DA709F-E25B-2639-2A9D-A93C091B7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F0AAF-0DE8-8D18-EA41-646D9700E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740EB-6995-E448-BB50-8B4603112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6790-D55A-43D9-B626-AF898EE643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97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7FF37E-B53C-E8CB-20DD-42CBD6472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F1F838-A60D-4752-C90D-BC192EAB4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A568AC-9B04-0B48-A3E0-43F09FBC3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F02F-6FB9-4147-8E92-D901464A3A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0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450D-2A32-96CE-9D3B-BB851E822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9EA6-0DD9-A650-7B10-37071FF95D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CE07-9781-3662-67C4-40B2DE9F3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4C589-E073-4462-8EB6-40DA6F18CC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3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9D3BD1-1114-5C40-41D5-2BEF18DED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3954B-4C95-78DB-C673-45C272D3C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BE3A67-57A8-5289-B740-D35FF97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8976F-07B1-4640-8A0D-E4C94F89C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3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6CE0E8-E975-6220-7580-5D650AB4D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CCBD6-133A-81EA-8EE9-7D550362D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92C52-070D-F359-78A1-ADB8CAE75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825CC-797F-420A-9004-43C1AB9AB9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9AA77B-E405-7B80-C08D-05DF12D77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59173-66B1-EE36-50BA-D378BBEDF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8B786C-11F6-88CE-7757-175896B44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FB8B6-689E-42F9-B0BD-220E8C15AD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796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FDA5-AC4A-01BC-6D9F-C9BBEE461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58962-418E-B791-3D8A-867DCE5C8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C959B-C8B8-D3AB-9FB8-818FC6294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87633-03AD-4D94-B23A-622207BA66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CC9F-FACD-94DD-439A-4D7C59302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BC55F-98DA-F726-179D-1A9884C71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0D4F-7D50-2D0B-23F9-E6B63821B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04CFE-F9FE-463E-85CB-7256AF5216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81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FCF634E9-4F87-63CF-7B01-FA6CAAEBF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35B9057-5B78-6E62-84B3-DAAC665CB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D664B73-A46E-88E1-E216-953DEC0AB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E85AD0-72FD-BC7B-BFCC-B9D768B7FC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465BEC-A741-8068-070C-FD93A6FB13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1FCB93-2F9F-25F3-36EB-0298ECEB1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740856-00B3-4742-AF65-AAEC8EE7DB2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50CE7B21-B3A9-5E35-B196-7DA39A66EF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第六次新人週報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03DA71E7-CE28-800F-7DEE-57F64A4E0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吳承澔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E9F02-2AA4-0393-67A4-B10AF02332F9}"/>
              </a:ext>
            </a:extLst>
          </p:cNvPr>
          <p:cNvSpPr txBox="1"/>
          <p:nvPr/>
        </p:nvSpPr>
        <p:spPr>
          <a:xfrm>
            <a:off x="7235825" y="6313488"/>
            <a:ext cx="172675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2024/06/19</a:t>
            </a:r>
          </a:p>
          <a:p>
            <a:pPr>
              <a:defRPr/>
            </a:pP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06463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2.6200WPM(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建真空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611187" y="1600200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4FD5139-F0D4-A346-3BD3-3885ED5AB396}"/>
              </a:ext>
            </a:extLst>
          </p:cNvPr>
          <p:cNvSpPr txBox="1">
            <a:spLocks/>
          </p:cNvSpPr>
          <p:nvPr/>
        </p:nvSpPr>
        <p:spPr bwMode="auto">
          <a:xfrm>
            <a:off x="721934" y="1314727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BLRV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COOLING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，開始建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BEAMLINE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真空。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抽至區域顯示藍色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/150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並確認水路是否正常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BLRV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HVV2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BEAMLINE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區域開始高真空。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粗抽，接著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高真空。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HVV3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HVV4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開啟高真空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區域都顯示藍色且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27000RPM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，開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ISO VALVE*2+IG*2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確認是否需要加水，收拾環境關門。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文字, 陳列, 電子產品, 顯示裝置 的圖片&#10;&#10;自動產生的描述">
            <a:extLst>
              <a:ext uri="{FF2B5EF4-FFF2-40B4-BE49-F238E27FC236}">
                <a16:creationId xmlns:a16="http://schemas.microsoft.com/office/drawing/2014/main" id="{4AEA95B4-9750-9D45-E09D-A722EC57E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t="4184" r="1049" b="58072"/>
          <a:stretch/>
        </p:blipFill>
        <p:spPr>
          <a:xfrm>
            <a:off x="1255334" y="4054227"/>
            <a:ext cx="6324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6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06463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2.6200WPM(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建真空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611187" y="1600200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4FD5139-F0D4-A346-3BD3-3885ED5AB396}"/>
              </a:ext>
            </a:extLst>
          </p:cNvPr>
          <p:cNvSpPr txBox="1">
            <a:spLocks/>
          </p:cNvSpPr>
          <p:nvPr/>
        </p:nvSpPr>
        <p:spPr bwMode="auto">
          <a:xfrm>
            <a:off x="721934" y="1314727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開啟電源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TPOWER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U11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TPOWER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開啟後有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降轉的問題，需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BYPASS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HVPS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FILAMENT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MAGNET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閥轉至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PRESSURE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SUPPRESION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、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ENERGY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SACN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FOCUS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TUNE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BEAM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 RECEIPT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並開始調機、測擋片。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, 陳列, 電子產品, 顯示裝置 的圖片&#10;&#10;自動產生的描述">
            <a:extLst>
              <a:ext uri="{FF2B5EF4-FFF2-40B4-BE49-F238E27FC236}">
                <a16:creationId xmlns:a16="http://schemas.microsoft.com/office/drawing/2014/main" id="{002D3CA9-BD53-3BE9-00F5-BC207A560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t="4184" r="1049" b="58072"/>
          <a:stretch/>
        </p:blipFill>
        <p:spPr>
          <a:xfrm>
            <a:off x="1255334" y="4054227"/>
            <a:ext cx="6324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0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987671-A2E0-D2A0-9ABE-D426A6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3.E500MPM(BEAMGUIDE)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9106D9-20CD-EFD0-14D7-A0BDB2F6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2194929"/>
            <a:ext cx="7129463" cy="3743325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前置動作與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SPM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WPM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確認產品後關閉</a:t>
            </a:r>
            <a:r>
              <a:rPr 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BEAM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ISO VALVE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CRYO VALVE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TURBO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 VOLTAGE</a:t>
            </a:r>
            <a:r>
              <a:rPr 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關閉氣、水的手動閥，卸下螺絲並取下最外側散熱錫片，水管在卸除時放置夾鏈袋於下方預備接水。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此處不是快速接頭，以板手進行拆除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底板視情況用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H2O2+IPA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清潔，石墨如果被打至不足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，換邊或換新並鎖回。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VACUUM+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細管吸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PEELING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O-RING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GREASE+IPA</a:t>
            </a:r>
          </a:p>
          <a:p>
            <a:endParaRPr lang="en-US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D5DE1B3-0543-84C4-793F-0D3B21930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800600"/>
            <a:ext cx="2325688" cy="17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80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EDAAB-CF65-3802-0D12-8B67EA72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3.E500MPM(PAD)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32ADDD-E623-DFB6-97C9-D17F0C65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000"/>
            <a:ext cx="7129463" cy="3743325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並固定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(4ARM+2ORIENTER)*3 -&gt;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更換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18PAD</a:t>
            </a: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使用美工刀剝下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後用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擦拭再放置新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下方放小白布再壓緊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，舊的收集報廢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拆下上方蓋子，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ORIENTER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即可開始更換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的話先確認使之回至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MOORING OFF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，調整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COUNTER BALANCE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 INITIAL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，最後在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PLATEN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區域更換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CHAMBER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用小白布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+IPA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擦拭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6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1855-326D-B1B1-B78A-51A1DDF62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590800"/>
            <a:ext cx="5715000" cy="541337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9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報告結束</a:t>
            </a:r>
            <a:endParaRPr lang="en-US" sz="9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066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9B414-CF96-10FA-EAF1-C1F860DC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74D04-BB62-0999-15A9-E4BFE2F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GSD-100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鋼瓶更換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6200 wpm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E500 MPM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beamguide+PAD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1.GSD-100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鋼瓶更換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719138" y="1527148"/>
            <a:ext cx="7391400" cy="106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預料單建立流程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領料預定單建立作業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預約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預算部門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特氣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5201/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200)-&gt;WBS(FAB VC DIRECT MATERIAL)-&gt;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填寫料號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BA4337-BC01-89B7-A5E1-FC5FDFE2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233644"/>
            <a:ext cx="5181600" cy="2313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37A18E-B582-FA51-A86F-9F04093B1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260" t="-789" r="35260" b="789"/>
          <a:stretch/>
        </p:blipFill>
        <p:spPr>
          <a:xfrm>
            <a:off x="1981200" y="4572000"/>
            <a:ext cx="4970529" cy="10636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D848636-1C06-2E3E-8DF4-DADFC26B5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9" t="2155" r="39966" b="1"/>
          <a:stretch/>
        </p:blipFill>
        <p:spPr>
          <a:xfrm>
            <a:off x="0" y="2639985"/>
            <a:ext cx="5181600" cy="1143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F9A171-0B63-40F7-A20F-31077EC0F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2531581"/>
            <a:ext cx="2686733" cy="116041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3E78824-F02A-5C0F-72DD-BC35DBE6D0B0}"/>
              </a:ext>
            </a:extLst>
          </p:cNvPr>
          <p:cNvSpPr/>
          <p:nvPr/>
        </p:nvSpPr>
        <p:spPr bwMode="auto">
          <a:xfrm>
            <a:off x="5791200" y="2820129"/>
            <a:ext cx="457200" cy="1859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9D638E-DF56-E606-648E-15F446FB5F70}"/>
              </a:ext>
            </a:extLst>
          </p:cNvPr>
          <p:cNvSpPr/>
          <p:nvPr/>
        </p:nvSpPr>
        <p:spPr bwMode="auto">
          <a:xfrm>
            <a:off x="3581400" y="3041459"/>
            <a:ext cx="1219200" cy="2328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658D76-9AA3-CC5C-D6ED-BF5BD67D460F}"/>
              </a:ext>
            </a:extLst>
          </p:cNvPr>
          <p:cNvSpPr/>
          <p:nvPr/>
        </p:nvSpPr>
        <p:spPr bwMode="auto">
          <a:xfrm>
            <a:off x="1219200" y="4920696"/>
            <a:ext cx="533400" cy="2609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AD5BB6-E95D-0D21-A284-0D844221B322}"/>
              </a:ext>
            </a:extLst>
          </p:cNvPr>
          <p:cNvSpPr/>
          <p:nvPr/>
        </p:nvSpPr>
        <p:spPr bwMode="auto">
          <a:xfrm>
            <a:off x="2286000" y="4958170"/>
            <a:ext cx="1066800" cy="22343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D4018B3A-7E2D-3510-66EE-6070D54D0A4D}"/>
              </a:ext>
            </a:extLst>
          </p:cNvPr>
          <p:cNvSpPr/>
          <p:nvPr/>
        </p:nvSpPr>
        <p:spPr bwMode="auto">
          <a:xfrm flipV="1">
            <a:off x="3429000" y="4958170"/>
            <a:ext cx="1447800" cy="22343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C819E9-C726-F00B-AD62-8F96DCE953AD}"/>
              </a:ext>
            </a:extLst>
          </p:cNvPr>
          <p:cNvSpPr/>
          <p:nvPr/>
        </p:nvSpPr>
        <p:spPr bwMode="auto">
          <a:xfrm>
            <a:off x="4876800" y="4987405"/>
            <a:ext cx="2028062" cy="2328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B486BFE7-5373-E100-B526-B9501DEE51DF}"/>
              </a:ext>
            </a:extLst>
          </p:cNvPr>
          <p:cNvSpPr txBox="1">
            <a:spLocks/>
          </p:cNvSpPr>
          <p:nvPr/>
        </p:nvSpPr>
        <p:spPr bwMode="auto">
          <a:xfrm>
            <a:off x="7041884" y="4451837"/>
            <a:ext cx="2192272" cy="242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料號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PH3:C001651-05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ASH3:C000131-06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BF3:C000222-05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XE:C000150-04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HE:C000833-02</a:t>
            </a: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912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1.GSD-100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鋼瓶更換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719138" y="1527148"/>
            <a:ext cx="7391400" cy="106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填寫領料單，推推車至鋼瓶存放區，操作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電腦系統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領取鋼瓶，換上鋼瓶前需先轉下蓋子秤重。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5B47E99-E7BC-DFC4-7147-7F8A7DAE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14" t="3742" r="514" b="35792"/>
          <a:stretch/>
        </p:blipFill>
        <p:spPr>
          <a:xfrm>
            <a:off x="174624" y="4465618"/>
            <a:ext cx="6292262" cy="205442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A216F6B-BBEE-FD3A-3110-CBB030D16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6611" b="1085"/>
          <a:stretch/>
        </p:blipFill>
        <p:spPr>
          <a:xfrm>
            <a:off x="4414838" y="2378274"/>
            <a:ext cx="4500562" cy="193325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C3D2270-603A-A76F-9D13-9A8EAA5D4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54" r="-2005"/>
          <a:stretch/>
        </p:blipFill>
        <p:spPr>
          <a:xfrm>
            <a:off x="174624" y="2438400"/>
            <a:ext cx="42449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53" y="743227"/>
            <a:ext cx="8501062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1.GSD-100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鋼瓶更換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過程使用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AIR MASK &amp; LOW VACUUM)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721934" y="1314727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MAGNET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AMU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 POWER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POWER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全部調為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ION GAUGE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V5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V7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V12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，打開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DOOR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，關閉鋼瓶手動閥，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BYPASS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流量計。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, 電子產品, 陳列, 電腦 的圖片&#10;&#10;自動產生的描述">
            <a:extLst>
              <a:ext uri="{FF2B5EF4-FFF2-40B4-BE49-F238E27FC236}">
                <a16:creationId xmlns:a16="http://schemas.microsoft.com/office/drawing/2014/main" id="{F0A85938-91E6-B361-EB10-CC21577FE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00400"/>
            <a:ext cx="4691124" cy="3518344"/>
          </a:xfrm>
          <a:prstGeom prst="rect">
            <a:avLst/>
          </a:prstGeom>
        </p:spPr>
      </p:pic>
      <p:pic>
        <p:nvPicPr>
          <p:cNvPr id="15" name="圖片 14" descr="一張含有 機器, 汽車零件, 工程, 電氣線路 的圖片&#10;&#10;自動產生的描述">
            <a:extLst>
              <a:ext uri="{FF2B5EF4-FFF2-40B4-BE49-F238E27FC236}">
                <a16:creationId xmlns:a16="http://schemas.microsoft.com/office/drawing/2014/main" id="{86F3BCD9-F788-7AF9-236B-17728BAAE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00400"/>
            <a:ext cx="3438532" cy="257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2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1.GSD-100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鋼瓶更換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457200" y="1981200"/>
            <a:ext cx="43418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V1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3V3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、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3V4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3V1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開始粗抽。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10MINS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記下讀值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3V3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、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3V4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3V1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，更換鋼瓶。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換好後開啟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3V3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、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3V4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3V1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抽真空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，量測舊鋼瓶重量。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BYPASS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的流量計恢復，建真空復機，兩小時後負壓測試。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填寫鋼瓶用量紀錄表。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 descr="一張含有 文字, 電子產品, 陳列, 電腦 的圖片&#10;&#10;自動產生的描述">
            <a:extLst>
              <a:ext uri="{FF2B5EF4-FFF2-40B4-BE49-F238E27FC236}">
                <a16:creationId xmlns:a16="http://schemas.microsoft.com/office/drawing/2014/main" id="{2FA9D8DD-B7C3-3CFF-7A9C-2FCAE103B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03" y="1759252"/>
            <a:ext cx="3962400" cy="2971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DD87368-6B63-4B4D-2043-DF0FE107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0" y="4719034"/>
            <a:ext cx="8764587" cy="12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2.6200WPM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611187" y="1600200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4FD5139-F0D4-A346-3BD3-3885ED5AB396}"/>
              </a:ext>
            </a:extLst>
          </p:cNvPr>
          <p:cNvSpPr txBox="1">
            <a:spLocks/>
          </p:cNvSpPr>
          <p:nvPr/>
        </p:nvSpPr>
        <p:spPr bwMode="auto">
          <a:xfrm>
            <a:off x="721934" y="1314727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FILAMENT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MAGNET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ENERGY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PRESSURE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SUPPRESION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SACN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FOCUS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HVPS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TPOWER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全部調為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1">
            <a:extLst>
              <a:ext uri="{FF2B5EF4-FFF2-40B4-BE49-F238E27FC236}">
                <a16:creationId xmlns:a16="http://schemas.microsoft.com/office/drawing/2014/main" id="{822F3060-BBE9-772D-B1ED-E00291D4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9167" y="3637845"/>
            <a:ext cx="3484273" cy="2556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 descr="一張含有 文字, 電子產品, 電子工程, 陳列 的圖片&#10;&#10;自動產生的描述">
            <a:extLst>
              <a:ext uri="{FF2B5EF4-FFF2-40B4-BE49-F238E27FC236}">
                <a16:creationId xmlns:a16="http://schemas.microsoft.com/office/drawing/2014/main" id="{59FF3B48-1F2C-F556-0DB2-E127E3A6E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3" y="3523064"/>
            <a:ext cx="3882763" cy="2912072"/>
          </a:xfrm>
          <a:prstGeom prst="rect">
            <a:avLst/>
          </a:prstGeom>
        </p:spPr>
      </p:pic>
      <p:pic>
        <p:nvPicPr>
          <p:cNvPr id="11" name="圖片 10" descr="一張含有 文字, 陳列, 電子產品, 電腦 的圖片&#10;&#10;自動產生的描述">
            <a:extLst>
              <a:ext uri="{FF2B5EF4-FFF2-40B4-BE49-F238E27FC236}">
                <a16:creationId xmlns:a16="http://schemas.microsoft.com/office/drawing/2014/main" id="{9D91ADB5-BD04-777A-3A0C-B779E6F21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44" y="4816015"/>
            <a:ext cx="1838317" cy="13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4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2.6200WPM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611187" y="1600200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4FD5139-F0D4-A346-3BD3-3885ED5AB396}"/>
              </a:ext>
            </a:extLst>
          </p:cNvPr>
          <p:cNvSpPr txBox="1">
            <a:spLocks/>
          </p:cNvSpPr>
          <p:nvPr/>
        </p:nvSpPr>
        <p:spPr bwMode="auto">
          <a:xfrm>
            <a:off x="721934" y="1314727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ISO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VALVE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IG*2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HVV4~1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TUEBO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FORELINE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，等待約半小時後再關閉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COOLING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，期間可先使用小白布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+IPA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清潔傳送端。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TEIMINAL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GROUND BAR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排除靜電，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手動閥關閉，卸下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金屬門板，水管、燈絲、接地線、氣管，取下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卸下左側艾子連接抽氣管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+LOW VACUUM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，拆下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SUPRESSION NET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 CAN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、小精靈。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帶防酸手套用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H202+IPA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清潔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1">
            <a:extLst>
              <a:ext uri="{FF2B5EF4-FFF2-40B4-BE49-F238E27FC236}">
                <a16:creationId xmlns:a16="http://schemas.microsoft.com/office/drawing/2014/main" id="{A47ABF56-D835-3633-BFF3-A59D2486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4392495"/>
            <a:ext cx="2209355" cy="1656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 descr="一張含有 文字, 陳列, 電子產品, 顯示裝置 的圖片&#10;&#10;自動產生的描述">
            <a:extLst>
              <a:ext uri="{FF2B5EF4-FFF2-40B4-BE49-F238E27FC236}">
                <a16:creationId xmlns:a16="http://schemas.microsoft.com/office/drawing/2014/main" id="{4EA14851-C618-F19A-607B-D09A05C15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7" t="8345" r="6725" b="57687"/>
          <a:stretch/>
        </p:blipFill>
        <p:spPr>
          <a:xfrm>
            <a:off x="35773" y="4392495"/>
            <a:ext cx="6365028" cy="165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4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34860-58B4-8741-B68E-E212AB16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25" y="906463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2.6200WPM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39016EA-A55D-4CD6-6AB5-C603DFC00F1C}"/>
              </a:ext>
            </a:extLst>
          </p:cNvPr>
          <p:cNvSpPr txBox="1">
            <a:spLocks/>
          </p:cNvSpPr>
          <p:nvPr/>
        </p:nvSpPr>
        <p:spPr bwMode="auto">
          <a:xfrm>
            <a:off x="611187" y="1600200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4FD5139-F0D4-A346-3BD3-3885ED5AB396}"/>
              </a:ext>
            </a:extLst>
          </p:cNvPr>
          <p:cNvSpPr txBox="1">
            <a:spLocks/>
          </p:cNvSpPr>
          <p:nvPr/>
        </p:nvSpPr>
        <p:spPr bwMode="auto">
          <a:xfrm>
            <a:off x="721934" y="1314727"/>
            <a:ext cx="739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裝回零件注意事項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defRPr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東西別掉進洞裡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小精靈鎖上時只有一個螺絲，別偏移太多。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SUPPRESION NET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接線靠近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但別碰到。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前需確認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O-RING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有無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GREASE+IPA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並裝好。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量測艾子與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間阻抗，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本身阻抗是否正常。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艾子金屬端朝前。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量測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阻抗和螺絲是否鎖緊。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1" descr="DSC00514 - Copy">
            <a:extLst>
              <a:ext uri="{FF2B5EF4-FFF2-40B4-BE49-F238E27FC236}">
                <a16:creationId xmlns:a16="http://schemas.microsoft.com/office/drawing/2014/main" id="{6BF17087-7912-4AD4-D819-63248B205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476473"/>
            <a:ext cx="147356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3488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5E4EC98-C246-4D19-987D-490C7AD89517}"/>
</file>

<file path=customXml/itemProps2.xml><?xml version="1.0" encoding="utf-8"?>
<ds:datastoreItem xmlns:ds="http://schemas.openxmlformats.org/officeDocument/2006/customXml" ds:itemID="{EC13D335-A1CE-4237-80E6-7833A7D9CDF9}"/>
</file>

<file path=customXml/itemProps3.xml><?xml version="1.0" encoding="utf-8"?>
<ds:datastoreItem xmlns:ds="http://schemas.openxmlformats.org/officeDocument/2006/customXml" ds:itemID="{8B99DD04-9BF9-45BE-9E95-EB9558A71297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9706</TotalTime>
  <Words>876</Words>
  <Application>Microsoft Office PowerPoint</Application>
  <PresentationFormat>如螢幕大小 (4:3)</PresentationFormat>
  <Paragraphs>240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Arial Unicode MS</vt:lpstr>
      <vt:lpstr>微軟正黑體</vt:lpstr>
      <vt:lpstr>Arial</vt:lpstr>
      <vt:lpstr>Verdana</vt:lpstr>
      <vt:lpstr>Wingdings</vt:lpstr>
      <vt:lpstr>Wingdings 2</vt:lpstr>
      <vt:lpstr>Blank Presentation</vt:lpstr>
      <vt:lpstr> 第六次新人週報 </vt:lpstr>
      <vt:lpstr>目錄</vt:lpstr>
      <vt:lpstr>1.GSD-100 鋼瓶更換</vt:lpstr>
      <vt:lpstr>1.GSD-100 鋼瓶更換</vt:lpstr>
      <vt:lpstr>1.GSD-100 鋼瓶更換 (過程使用AIR MASK &amp; LOW VACUUM)</vt:lpstr>
      <vt:lpstr>1.GSD-100 鋼瓶更換</vt:lpstr>
      <vt:lpstr>2.6200WPM</vt:lpstr>
      <vt:lpstr>2.6200WPM</vt:lpstr>
      <vt:lpstr>2.6200WPM</vt:lpstr>
      <vt:lpstr>2.6200WPM(建真空)</vt:lpstr>
      <vt:lpstr>2.6200WPM(建真空)</vt:lpstr>
      <vt:lpstr>3.E500MPM(BEAMGUIDE)</vt:lpstr>
      <vt:lpstr>3.E500MPM(PAD)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第一次新人週報</dc:title>
  <dc:creator>S220 CHWu22</dc:creator>
  <cp:lastModifiedBy>S220 THChiu</cp:lastModifiedBy>
  <cp:revision>52</cp:revision>
  <dcterms:created xsi:type="dcterms:W3CDTF">2024-04-09T00:01:05Z</dcterms:created>
  <dcterms:modified xsi:type="dcterms:W3CDTF">2024-06-27T00:22:10Z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ContentTypeId">
    <vt:lpwstr>0x01010100F52F8DF54FB9B24AA0E9BBDB30E5281B</vt:lpwstr>
  </property>
</Properties>
</file>